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d4c0a3df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d4c0a3df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be08dd4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be08dd4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be08dd49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be08dd4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4bd840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4bd840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d4bd840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d4bd840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d4bd840a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d4bd840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d4bd840a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d4bd840a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d4bd840a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d4bd840a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4c0a3d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4c0a3d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4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8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